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74" r:id="rId2"/>
    <p:sldId id="11575" r:id="rId3"/>
    <p:sldId id="11576" r:id="rId4"/>
    <p:sldId id="115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B91B-CABD-80B1-1652-04B42F479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D2631-7707-202F-05CA-16D91CF9D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D0B3E-0A10-1CA9-68E9-AB118EDED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8A073-9CF8-1FDF-88AC-99CE25485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C62DD-F08E-39B5-69EB-DB65DD5E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AA68-0B2C-4CB5-98ED-CF1DAD23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41136-6019-E0D3-2F3F-CF3E572FB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47D4C-46C6-338A-5C93-503031348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54D03-7725-6A8C-F5B6-FF78BE276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4BD20-D52E-04AA-611A-41F1D011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0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62BCA3-F563-B544-B1E4-5242075B3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70EC8-8CDA-915E-6AC8-3E0455AD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75C6E-01C9-ADD5-C94A-43E3EE64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E0B44-1526-4F9E-6F89-FBE17283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DFE1-AE89-7F21-C2E5-3650C6D8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32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38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ABA8F-75DC-E326-31AC-A914D585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BD799-92A1-6FD0-E432-7CA8A65B1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EA05-956C-5A4D-CB23-3892CB1BF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46D1C-112A-E7C2-41D6-197236BB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9637A-E220-3A09-5192-762A61CDF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5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62656-D653-29A5-4BA2-82B5B478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38BCC-D76A-0E73-90DE-BB6FD06F2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50E51-BB0C-16E3-F3C6-566E63C7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A04D1-2DA6-25EF-E981-8FA8F1D7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B2687-194B-886D-91A5-30035B78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4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2588-C369-6BE1-7BDD-6AE087EB4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D1A68-A974-EC22-6E64-75E651C60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0C47F7-DA60-D2CB-1951-9D36E48A0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A00C2-218E-D292-3F50-08FF822A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3B43F-6183-4B7E-E5B2-57D208A1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FB044-D34E-1627-D5F0-A135F6B4F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9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83302-F6F6-A627-A072-E4B2E1E3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B5A65-11C1-7BDF-C169-DB68C522F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FC8D0-120E-254A-C097-5629AF73B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D1E60-6850-6B8E-4458-6099B7DC2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EC74FB-B758-431F-82C5-923F5B124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C2595B-17CE-B047-7B52-789D45CD6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0A684B-775E-8193-C3AB-542B38A5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26D52F-3AC1-DC91-797B-9221285F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89363-82CB-3CA8-6ADE-7D059127F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F680EF-A7B8-7586-192C-67EE3381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90FCD6-8224-F084-9686-FEC9D1CD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CC58B-14AD-3354-F8D7-7A651D05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8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BD0388-F1F4-87AD-9C16-7C4C221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90730-18BE-2F80-B5BB-516CCDB60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340E0-0B54-0388-A6FD-B8682B36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9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1B93F-2E2B-A5B0-B9DE-AD58778E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57645-EB4C-1802-4BE6-F0C6A7C32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32B2F-9F31-EE52-DEFE-24492F43A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EBB78-2E6E-E48E-0173-9A240E1E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D408B-A4ED-870A-2C02-C01F7693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86449-55A5-0460-4425-51C4553C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74EE4-B333-9987-2B00-98084F6F1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161B5C-821B-5542-3E54-84F21AE7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4EDB1-F204-7B25-C55F-68331DED8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2ED7B-4C89-E27E-7059-C531DCB03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A687F-8BDF-CB36-9404-0D4EDF9B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7DC8E-929F-064E-A62D-C21704A9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0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FFF686-D6DE-AD9D-9EA5-C3BF066F8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5414E-1CBD-0434-D55B-CD5DB9A83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1A812-F3A0-1598-3993-4F7F39880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B2DC28-B806-40CB-A644-8C2EA9A53347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A6E4A-096E-C763-01B9-7A19EA71DB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B9011-2DE0-8E04-48E5-519A232EF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4D7AB-71E1-4B39-A304-42E679BF1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2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178074" y="357663"/>
            <a:ext cx="222906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b="1" dirty="0">
                <a:ln w="0"/>
                <a:solidFill>
                  <a:schemeClr val="tx1"/>
                </a:solidFill>
              </a:rPr>
              <a:t>صور توضيحية</a:t>
            </a:r>
            <a:endParaRPr lang="en-US" sz="2400" b="1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F403C3-5BD0-0041-4801-90A620071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614" y="1288027"/>
            <a:ext cx="5813870" cy="53237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871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ool, hammer, indoor&#10;&#10;Description automatically generated">
            <a:extLst>
              <a:ext uri="{FF2B5EF4-FFF2-40B4-BE49-F238E27FC236}">
                <a16:creationId xmlns:a16="http://schemas.microsoft.com/office/drawing/2014/main" id="{BD47A4F1-3CEB-2A6F-E74D-635C7D77B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7371" y="643466"/>
            <a:ext cx="6277258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60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knife&#10;&#10;Description automatically generated with medium confidence">
            <a:extLst>
              <a:ext uri="{FF2B5EF4-FFF2-40B4-BE49-F238E27FC236}">
                <a16:creationId xmlns:a16="http://schemas.microsoft.com/office/drawing/2014/main" id="{729D0A82-3B8C-8CD1-7302-989250BD6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1698" y="643466"/>
            <a:ext cx="572860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8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gavel&#10;&#10;Description automatically generated with medium confidence">
            <a:extLst>
              <a:ext uri="{FF2B5EF4-FFF2-40B4-BE49-F238E27FC236}">
                <a16:creationId xmlns:a16="http://schemas.microsoft.com/office/drawing/2014/main" id="{064E8F6C-5075-666A-F8AF-8D428F7FB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6677" y="643466"/>
            <a:ext cx="9058646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8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am</dc:creator>
  <cp:lastModifiedBy>AYSHA am</cp:lastModifiedBy>
  <cp:revision>2</cp:revision>
  <dcterms:created xsi:type="dcterms:W3CDTF">2024-04-02T23:18:32Z</dcterms:created>
  <dcterms:modified xsi:type="dcterms:W3CDTF">2024-04-03T09:35:11Z</dcterms:modified>
</cp:coreProperties>
</file>